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Medium" panose="020B060402020202020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Alchemy of codes 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Multi-modal Enterprise Insights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Manish Upreti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Piyush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</a:t>
            </a:r>
            <a:endParaRPr sz="16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Solution: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Combine text, charts, and voice data for holistic insights.</a:t>
            </a:r>
            <a:endParaRPr sz="20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Motivation/Stats/References</a:t>
            </a:r>
            <a:endParaRPr sz="180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  <a:endParaRPr sz="160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563875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  <a:endParaRPr sz="16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  <a:endParaRPr sz="1800" i="0" u="none" strike="noStrike" cap="none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On-screen Show (16:9)</PresentationFormat>
  <Paragraphs>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</vt:lpstr>
      <vt:lpstr>Proxima Nova</vt:lpstr>
      <vt:lpstr>Google Sans</vt:lpstr>
      <vt:lpstr>Google Sans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MANISH UPRETI</cp:lastModifiedBy>
  <cp:revision>1</cp:revision>
  <dcterms:modified xsi:type="dcterms:W3CDTF">2025-05-19T08:06:11Z</dcterms:modified>
</cp:coreProperties>
</file>